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League Spartan" panose="020B0604020202020204" charset="0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j3X3f5r7U4lZ0SaQ1STWOqtv3W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350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customschemas.google.com/relationships/presentationmetadata" Target="meta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2777332" y="-270668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5251054" y="2203054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917179" y="128984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drawing of a person&#10;&#10;Description automatically generated"/>
          <p:cNvPicPr preferRelativeResize="0"/>
          <p:nvPr/>
        </p:nvPicPr>
        <p:blipFill rotWithShape="1">
          <a:blip r:embed="rId3">
            <a:alphaModFix amt="35000"/>
          </a:blip>
          <a:srcRect l="33605" t="13202" r="33580" b="15776"/>
          <a:stretch/>
        </p:blipFill>
        <p:spPr>
          <a:xfrm>
            <a:off x="168706" y="130565"/>
            <a:ext cx="1110305" cy="14256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1"/>
          <p:cNvGrpSpPr/>
          <p:nvPr/>
        </p:nvGrpSpPr>
        <p:grpSpPr>
          <a:xfrm>
            <a:off x="66044" y="403998"/>
            <a:ext cx="1304804" cy="839002"/>
            <a:chOff x="315802" y="411168"/>
            <a:chExt cx="1304804" cy="839002"/>
          </a:xfrm>
        </p:grpSpPr>
        <p:sp>
          <p:nvSpPr>
            <p:cNvPr id="86" name="Google Shape;86;p1"/>
            <p:cNvSpPr/>
            <p:nvPr/>
          </p:nvSpPr>
          <p:spPr>
            <a:xfrm>
              <a:off x="702593" y="411168"/>
              <a:ext cx="541952" cy="4513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GB" sz="1600" b="1" i="0" u="none" strike="noStrike" cap="none">
                  <a:solidFill>
                    <a:schemeClr val="dk1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The</a:t>
              </a:r>
              <a:endParaRPr sz="20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315802" y="460903"/>
              <a:ext cx="1304804" cy="346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GB" sz="2500" b="1" i="0" u="none" strike="noStrike" cap="none">
                  <a:solidFill>
                    <a:schemeClr val="dk1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Laurels</a:t>
              </a:r>
              <a:endParaRPr sz="1300" b="1" i="0" u="none" strike="noStrike" cap="non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387605" y="707490"/>
              <a:ext cx="1161197" cy="5426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1" i="0" u="none" strike="noStrike" cap="none">
                  <a:solidFill>
                    <a:schemeClr val="dk1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Primary</a:t>
              </a:r>
              <a:endParaRPr sz="24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17607" y="881770"/>
              <a:ext cx="901200" cy="36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1" i="0" u="none" strike="noStrike" cap="none">
                  <a:solidFill>
                    <a:schemeClr val="dk1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School</a:t>
              </a:r>
              <a:endParaRPr sz="24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sp>
        <p:nvSpPr>
          <p:cNvPr id="90" name="Google Shape;90;p1"/>
          <p:cNvSpPr/>
          <p:nvPr/>
        </p:nvSpPr>
        <p:spPr>
          <a:xfrm>
            <a:off x="59235" y="1439704"/>
            <a:ext cx="1434353" cy="636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GB" sz="3500" b="1" i="0" u="none" strike="noStrike" cap="none">
                <a:solidFill>
                  <a:srgbClr val="B6661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Year </a:t>
            </a:r>
            <a:r>
              <a:rPr lang="en-GB" sz="3500" b="1">
                <a:solidFill>
                  <a:srgbClr val="B6661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</a:t>
            </a:r>
            <a:endParaRPr sz="9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66327" y="2196048"/>
            <a:ext cx="1420168" cy="63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B6661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Autumn Term </a:t>
            </a:r>
            <a:r>
              <a:rPr lang="en-GB" sz="2100" b="1" i="0" u="none" strike="noStrike" cap="none">
                <a:solidFill>
                  <a:srgbClr val="B6661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2023</a:t>
            </a:r>
            <a:endParaRPr sz="1600" b="1" i="0" u="none" strike="noStrike" cap="none">
              <a:solidFill>
                <a:srgbClr val="B66618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165833" y="3559546"/>
            <a:ext cx="4061786" cy="3136024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English</a:t>
            </a:r>
            <a:endParaRPr sz="1800" b="1" i="0" u="none" strike="noStrike" cap="none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Writing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Children will be learning to write sentences with increasing independence, Some of these will be dictated sentences and some will be composed by the children independently. </a:t>
            </a:r>
            <a:endParaRPr sz="1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Reading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Children will be building their fluency, using the sounds taught so far in phonics. Fluency means that 90% of the words are read by sight rather than sounding out. Reading the taught tricky words by sight.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Grammar: </a:t>
            </a:r>
            <a:r>
              <a:rPr lang="en-GB" sz="1000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Children will be </a:t>
            </a:r>
            <a:r>
              <a:rPr lang="en-GB" sz="1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learning about how to use capital letters, spaces between words and full stops, </a:t>
            </a:r>
            <a:endParaRPr sz="1100" b="1" i="0" u="none" strike="noStrike" cap="none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Handwriting</a:t>
            </a:r>
            <a:r>
              <a:rPr lang="en-GB" sz="1100" b="0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: </a:t>
            </a:r>
            <a:r>
              <a:rPr lang="en-GB" sz="1000" b="0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We will focus on the correct seating </a:t>
            </a:r>
            <a:r>
              <a:rPr lang="en-GB" sz="1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position for writing and using a comfortable and ergonomic grip on the pencil or pen. </a:t>
            </a:r>
            <a:r>
              <a:rPr lang="en-GB" sz="1000">
                <a:solidFill>
                  <a:srgbClr val="29252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The Ladder Family (l, i, u, t, y and j) and the One-Armed Robot Family (n, m and h) will be the foci of handwriting sessions. </a:t>
            </a:r>
            <a:endParaRPr sz="1000">
              <a:solidFill>
                <a:srgbClr val="292526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0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Spellings</a:t>
            </a:r>
            <a:r>
              <a:rPr lang="en-GB" sz="1000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:</a:t>
            </a:r>
            <a:endParaRPr sz="1000" i="0" u="none" strike="noStrike" cap="none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Using the spelling rule for adding –s or –es as the plural marker for nouns and the third person singular marker for verbs.</a:t>
            </a:r>
            <a:endParaRPr sz="1300" i="0" u="none" strike="noStrike" cap="none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1572200" y="226897"/>
            <a:ext cx="2658292" cy="3148181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Maths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Unit 1: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u="sng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</a:t>
            </a:r>
            <a:r>
              <a:rPr lang="en-GB" sz="1000" u="sng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lace value within 10:  </a:t>
            </a:r>
            <a:r>
              <a:rPr lang="en-GB" sz="1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Children will be able to recognise, write and compare quantities to ten.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Unit 2: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u="sng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Addition and Subtraction Within 10:</a:t>
            </a:r>
            <a:r>
              <a:rPr lang="en-GB" sz="1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Children will learn strategies for addition and subtraction using objects at first and moving onto counting forwards or back.</a:t>
            </a:r>
            <a:r>
              <a:rPr lang="en-GB" sz="1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Unit 3: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u="sng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Shape: </a:t>
            </a:r>
            <a:r>
              <a:rPr lang="en-GB" sz="1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Children will learn and discuss the names and properties of 2D shapes. </a:t>
            </a:r>
            <a:endParaRPr sz="1000" b="0" i="0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Unit 4: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000" u="sng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Consolidation: </a:t>
            </a:r>
            <a:r>
              <a:rPr lang="en-GB" sz="1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Children will recap and review what has been learned so far, and apply it to problem solving and reasoning tasks. </a:t>
            </a:r>
            <a:endParaRPr sz="1000" b="0" i="0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000" b="0" i="0" strike="noStrike" cap="none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4325333" y="221397"/>
            <a:ext cx="1689000" cy="20205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Art &amp; Design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Technology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u="sng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Make your mark</a:t>
            </a:r>
            <a:r>
              <a:rPr lang="en-GB" sz="10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endParaRPr sz="1000" b="1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191797" lvl="0" indent="0" algn="l" rtl="0">
              <a:lnSpc>
                <a:spcPct val="8867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Exploring mark making and line;  working and experimenting with  different materials. </a:t>
            </a:r>
            <a:endParaRPr sz="1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203814" lvl="0" indent="0" algn="l" rtl="0">
              <a:lnSpc>
                <a:spcPct val="9136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u="sng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Structures:</a:t>
            </a:r>
            <a:r>
              <a:rPr lang="en-GB" sz="1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Designing, and constructing windmills. Looking at ways of joining and making shapes. </a:t>
            </a:r>
            <a:endParaRPr sz="744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4325333" y="2448178"/>
            <a:ext cx="1688967" cy="202061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Science</a:t>
            </a:r>
            <a:endParaRPr sz="1600" b="1" i="0" u="none" strike="noStrike" cap="none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u="sng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Everyday Materials</a:t>
            </a:r>
            <a:endParaRPr sz="1000" u="sng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Children will learn the names and properties of materials such as wood, wool, cotton, plastic, glass and clay. </a:t>
            </a:r>
            <a:endParaRPr sz="1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u="sng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Seasonal Changes</a:t>
            </a:r>
            <a:endParaRPr sz="1000" u="sng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Children will observe the seasonal changes from Summer to Autumn and then Winter, looking closely at their environment. </a:t>
            </a:r>
            <a:endParaRPr sz="1000" i="0" u="none" strike="noStrike" cap="none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4348899" y="4674960"/>
            <a:ext cx="1688967" cy="202061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Music</a:t>
            </a:r>
            <a:endParaRPr sz="1600" b="1" i="0" u="none" strike="noStrike" cap="none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u="sng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Pulse and rhythm (Theme: All about me)</a:t>
            </a:r>
            <a:endParaRPr sz="1000" u="sng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The children will be identifying the difference between the pulse and rhythm of a song and consolidating understanding of these concepts through listening and performing activities.</a:t>
            </a:r>
            <a:endParaRPr sz="11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6172986" y="221397"/>
            <a:ext cx="1688967" cy="202061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History and </a:t>
            </a:r>
            <a:r>
              <a:rPr lang="en-GB" sz="16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Geography</a:t>
            </a:r>
            <a:endParaRPr sz="1600" b="1" i="0" u="none" strike="noStrike" cap="none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000" u="sng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How am I making History? </a:t>
            </a:r>
            <a:endParaRPr sz="1000" u="sng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Children begin to look at a simple timeline extending back from their memories to before they were born.</a:t>
            </a:r>
            <a:r>
              <a:rPr lang="en-GB" sz="11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endParaRPr sz="1600" b="1" i="0" u="none" strike="noStrike" cap="none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000" u="sng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What is it like to live here? </a:t>
            </a:r>
            <a:endParaRPr sz="1000" u="sng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Children learn about the geographical features and weather types found where we live. </a:t>
            </a:r>
            <a:endParaRPr sz="1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6172986" y="2448178"/>
            <a:ext cx="1688967" cy="202061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Religious Education</a:t>
            </a:r>
            <a:endParaRPr sz="1600" b="1" i="0" u="none" strike="noStrike" cap="none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u="sng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What does it mean to be a Christian? </a:t>
            </a:r>
            <a:r>
              <a:rPr lang="en-GB" sz="10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GB" sz="1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Explore what the Christian faith is, and why the bible and churches are important to Christians. </a:t>
            </a:r>
            <a:endParaRPr sz="1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u="sng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What would people give as gifts to Jesus if he was born now?  </a:t>
            </a:r>
            <a:r>
              <a:rPr lang="en-GB" sz="1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Know the Nativity Story and understand the giving of gifts for Christians. </a:t>
            </a:r>
            <a:endParaRPr sz="1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6196552" y="4674960"/>
            <a:ext cx="1688967" cy="202061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Learning for Life</a:t>
            </a:r>
            <a:endParaRPr sz="1600" b="1" i="0" u="none" strike="noStrike" cap="none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u="sng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Family and Friends:</a:t>
            </a:r>
            <a:r>
              <a:rPr lang="en-GB" sz="1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Children learn about what a family is. They explore healthy friendships and how friends and families can help, care and support each other. They learn ways to solve problems or conflicts in friendships. </a:t>
            </a:r>
            <a:endParaRPr sz="1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8020639" y="221397"/>
            <a:ext cx="1688967" cy="202061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Phonics</a:t>
            </a:r>
            <a:endParaRPr sz="1600" b="1" i="0" u="none" strike="noStrike" cap="none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u="sng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We continue to follow Little Wandle</a:t>
            </a:r>
            <a:endParaRPr sz="1000" u="sng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u="sng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Autumn 1 </a:t>
            </a:r>
            <a:r>
              <a:rPr lang="en-GB" sz="1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will be a recap of phases 3 and 4 to promote fluency. We will work on recognising the tricky words by sight. </a:t>
            </a:r>
            <a:endParaRPr sz="1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u="sng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Autumn 2</a:t>
            </a:r>
            <a:r>
              <a:rPr lang="en-GB" sz="1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will begin looking at alternative ways of writing sounds we have learned already. </a:t>
            </a:r>
            <a:endParaRPr sz="1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8020639" y="2448178"/>
            <a:ext cx="1688967" cy="202061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</a:t>
            </a:r>
            <a:endParaRPr sz="1600" b="1" i="0" u="none" strike="noStrike" cap="none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u="sng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Games: </a:t>
            </a:r>
            <a:r>
              <a:rPr lang="en-GB" sz="1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learn basic movements including running, jumping, throwing and catching</a:t>
            </a:r>
            <a:endParaRPr sz="1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u="sng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Gymnastics: </a:t>
            </a:r>
            <a:r>
              <a:rPr lang="en-GB" sz="1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develop balance,agility and </a:t>
            </a:r>
            <a:endParaRPr sz="1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coordination</a:t>
            </a:r>
            <a:endParaRPr sz="1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u="sng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Dance: </a:t>
            </a:r>
            <a:r>
              <a:rPr lang="en-GB" sz="1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perform solo dances using simple movement patterns</a:t>
            </a:r>
            <a:endParaRPr sz="1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8044205" y="4674960"/>
            <a:ext cx="1688967" cy="202061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Computing</a:t>
            </a:r>
            <a:endParaRPr sz="1600" b="1" i="0" u="none" strike="noStrike" cap="none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u="sng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Technology around us - </a:t>
            </a:r>
            <a:r>
              <a:rPr lang="en-GB" sz="1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Developing keyboard and mouse skills</a:t>
            </a:r>
            <a:endParaRPr sz="1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u="sng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Digital Painting </a:t>
            </a:r>
            <a:r>
              <a:rPr lang="en-GB" sz="1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- Explore the world of digital art and its range of creative tools. </a:t>
            </a:r>
            <a:endParaRPr sz="1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u="sng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Health, Wellbeing and Lifestyle </a:t>
            </a:r>
            <a:r>
              <a:rPr lang="en-GB" sz="1000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Talking about e-safety and content copyright, </a:t>
            </a:r>
            <a:endParaRPr sz="1000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-26617" y="1991244"/>
            <a:ext cx="1622322" cy="331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chemeClr val="dk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Curriculum Map</a:t>
            </a:r>
            <a:endParaRPr sz="1100" b="1" i="0" u="none" strike="noStrike" cap="none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325813" y="2757875"/>
            <a:ext cx="901200" cy="7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chemeClr val="dk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believe</a:t>
            </a:r>
            <a:endParaRPr sz="1200" b="1" i="0" u="none" strike="noStrike" cap="none">
              <a:solidFill>
                <a:schemeClr val="dk2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chemeClr val="dk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achieve</a:t>
            </a:r>
            <a:endParaRPr sz="1200" b="1" i="0" u="none" strike="noStrike" cap="none">
              <a:solidFill>
                <a:schemeClr val="dk2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chemeClr val="dk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succeed</a:t>
            </a:r>
            <a:endParaRPr sz="1200" b="1" i="0" u="none" strike="noStrike" cap="none">
              <a:solidFill>
                <a:schemeClr val="dk2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684</Words>
  <Application>Microsoft Office PowerPoint</Application>
  <PresentationFormat>A4 Paper (210x297 mm)</PresentationFormat>
  <Paragraphs>65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League Spartan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Alderton</dc:creator>
  <cp:lastModifiedBy>Grice, Derrern</cp:lastModifiedBy>
  <cp:revision>1</cp:revision>
  <dcterms:created xsi:type="dcterms:W3CDTF">2023-07-05T10:50:07Z</dcterms:created>
  <dcterms:modified xsi:type="dcterms:W3CDTF">2023-09-18T08:41:15Z</dcterms:modified>
</cp:coreProperties>
</file>