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eague Spartan" panose="020B060402020202020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is6jm4cH1+s3FST2IMFcu/MO0d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350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customschemas.google.com/relationships/presentationmetadata" Target="meta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4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drawing of a person&#10;&#10;Description automatically generated"/>
          <p:cNvPicPr preferRelativeResize="0"/>
          <p:nvPr/>
        </p:nvPicPr>
        <p:blipFill rotWithShape="1">
          <a:blip r:embed="rId3">
            <a:alphaModFix amt="35000"/>
          </a:blip>
          <a:srcRect l="33605" t="13202" r="33580" b="15776"/>
          <a:stretch/>
        </p:blipFill>
        <p:spPr>
          <a:xfrm>
            <a:off x="168706" y="130565"/>
            <a:ext cx="1110305" cy="14256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"/>
          <p:cNvGrpSpPr/>
          <p:nvPr/>
        </p:nvGrpSpPr>
        <p:grpSpPr>
          <a:xfrm>
            <a:off x="66044" y="403998"/>
            <a:ext cx="1304804" cy="839002"/>
            <a:chOff x="315802" y="411168"/>
            <a:chExt cx="1304804" cy="839002"/>
          </a:xfrm>
        </p:grpSpPr>
        <p:sp>
          <p:nvSpPr>
            <p:cNvPr id="86" name="Google Shape;86;p1"/>
            <p:cNvSpPr/>
            <p:nvPr/>
          </p:nvSpPr>
          <p:spPr>
            <a:xfrm>
              <a:off x="702593" y="411168"/>
              <a:ext cx="541952" cy="451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 i="0" u="none" strike="noStrike" cap="none">
                  <a:solidFill>
                    <a:schemeClr val="dk1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The</a:t>
              </a:r>
              <a:endParaRPr sz="20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315802" y="460903"/>
              <a:ext cx="1304804" cy="346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500" b="1" i="0" u="none" strike="noStrike" cap="none">
                  <a:solidFill>
                    <a:schemeClr val="dk1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Laurels</a:t>
              </a:r>
              <a:endParaRPr sz="1300" b="1"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387605" y="707490"/>
              <a:ext cx="1161197" cy="542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 i="0" u="none" strike="noStrike" cap="none">
                  <a:solidFill>
                    <a:schemeClr val="dk1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Primary</a:t>
              </a:r>
              <a:endParaRPr sz="24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17607" y="881770"/>
              <a:ext cx="9012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 i="0" u="none" strike="noStrike" cap="none">
                  <a:solidFill>
                    <a:schemeClr val="dk1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School</a:t>
              </a:r>
              <a:endParaRPr sz="24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90" name="Google Shape;90;p1"/>
          <p:cNvSpPr/>
          <p:nvPr/>
        </p:nvSpPr>
        <p:spPr>
          <a:xfrm>
            <a:off x="59235" y="1439704"/>
            <a:ext cx="1434353" cy="63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>
                <a:solidFill>
                  <a:srgbClr val="B6661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Year 4</a:t>
            </a:r>
            <a:endParaRPr sz="900" b="1"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66327" y="2196048"/>
            <a:ext cx="1420168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B6661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Autumn Term </a:t>
            </a:r>
            <a:r>
              <a:rPr lang="en-GB" sz="2100" b="1">
                <a:solidFill>
                  <a:srgbClr val="B6661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2023</a:t>
            </a:r>
            <a:endParaRPr sz="1600" b="1">
              <a:solidFill>
                <a:srgbClr val="B66618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65825" y="3559550"/>
            <a:ext cx="4061700" cy="3148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English</a:t>
            </a:r>
            <a:endParaRPr sz="18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Writing</a:t>
            </a:r>
            <a:endParaRPr sz="12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During Autumn 1, the children will be reading the ‘</a:t>
            </a:r>
            <a:r>
              <a:rPr lang="en-GB" sz="9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Tin Forest’</a:t>
            </a:r>
            <a:r>
              <a:rPr lang="en-GB" sz="9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and will produce some descriptive writing as well as non-chronological reports. In Autumn 2, the children will read the book </a:t>
            </a:r>
            <a:r>
              <a:rPr lang="en-GB" sz="9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‘Tuesday’ </a:t>
            </a:r>
            <a:r>
              <a:rPr lang="en-GB" sz="9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and write a narrative as well as newspaper articles and poetry. </a:t>
            </a:r>
            <a:endParaRPr sz="120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Reading</a:t>
            </a:r>
            <a:endParaRPr sz="120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During Autumn 1, the children will be reading our class novel: </a:t>
            </a:r>
            <a:r>
              <a:rPr lang="en-GB" sz="9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 Boy at the Back of the Class </a:t>
            </a:r>
            <a:r>
              <a:rPr lang="en-GB" sz="9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and in Autumn 2 we will be reading the book: </a:t>
            </a:r>
            <a:r>
              <a:rPr lang="en-GB" sz="9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 Miraculous Journey of Edward Tulane.</a:t>
            </a:r>
            <a:r>
              <a:rPr lang="en-GB" sz="9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endParaRPr sz="120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Grammar: </a:t>
            </a:r>
            <a:endParaRPr sz="9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Children will recap basic grammar terminology before exploring past and present tense, using subordinating conjunctions, using adverbs, fronted adverbials and apostrophes.</a:t>
            </a:r>
            <a:endParaRPr sz="9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Handwriting</a:t>
            </a:r>
            <a:r>
              <a:rPr lang="en-GB" sz="9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:</a:t>
            </a:r>
            <a:endParaRPr sz="9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 children will learn to join the following letters using the cursive style: l, i, u, t, y j, n, m and h</a:t>
            </a:r>
            <a:endParaRPr sz="9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Spellings</a:t>
            </a:r>
            <a:r>
              <a:rPr lang="en-GB" sz="9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:</a:t>
            </a:r>
            <a:endParaRPr sz="9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Homophones, prefixes in-, il-, im-, ir-, sub-, inter-, challenge words, suffix -ation and -ly, and words spelt ch makes sh sound</a:t>
            </a:r>
            <a:endParaRPr sz="9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572200" y="226897"/>
            <a:ext cx="2658292" cy="3148181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Maths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Unit 1: Place value and number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Children will learn to recognise the place value of each digit in a four-digit number and ordering, comparing and rounding.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Unit 2: Addition and subtraction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Children will learn how to add and subtract with up to 4 digits using formal written methods.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Unit 3: Area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Children will learn how to find the rectilinear shapes by counting squares.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Unit 4: Multiplication and division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Children will learn how to multiply 3-digit numbers by 1-digit numbers and divide 3-digit numbers by 1-digit numbers.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Times tables</a:t>
            </a: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: 2 weeks on: 5, 10, 2, 4, 8, 3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4325333" y="221397"/>
            <a:ext cx="1688967" cy="202061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Art &amp; Design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Design Technology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8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Art (Autumn 1):</a:t>
            </a:r>
            <a:r>
              <a:rPr lang="en-GB" sz="8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Children develop drawings through experimentation and textile-based techniques to design a repeating pattern suitable for fabric.</a:t>
            </a:r>
            <a:endParaRPr sz="8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8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DT (Autumn 2):</a:t>
            </a:r>
            <a:r>
              <a:rPr lang="en-GB" sz="8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Investigate and model frame structures to improve their stability, then apply this research to design and create a stable, decorated pavilion.</a:t>
            </a:r>
            <a:endParaRPr sz="8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8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8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4325333" y="2448178"/>
            <a:ext cx="1688967" cy="202061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Science</a:t>
            </a:r>
            <a:endParaRPr sz="16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Living things and their habitats (Autumn 1):</a:t>
            </a:r>
            <a:r>
              <a:rPr lang="en-GB" sz="1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Children will learn about habitats, animal adaptations and classifying animals.</a:t>
            </a:r>
            <a:endParaRPr sz="1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Animals including humans (Autumn 2):</a:t>
            </a:r>
            <a:r>
              <a:rPr lang="en-GB" sz="1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endParaRPr sz="1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Children will learn about teeth, digestive system and food chains.</a:t>
            </a:r>
            <a:endParaRPr sz="1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4348899" y="4674960"/>
            <a:ext cx="1688967" cy="202061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Music</a:t>
            </a:r>
            <a:endParaRPr sz="16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9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Body and tuned percussion (Autumn 1):</a:t>
            </a:r>
            <a:r>
              <a:rPr lang="en-GB" sz="9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Using a mixture of body percussion and tuned percussion instruments to create rhythms of the rainforest, layer by layer</a:t>
            </a:r>
            <a:endParaRPr sz="9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9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Adapting and transposing motifs (Autumn 2):</a:t>
            </a:r>
            <a:r>
              <a:rPr lang="en-GB" sz="9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endParaRPr sz="9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Drawing on their understanding of repeating patterns in music, pupils are introduced to the concept of motifs.</a:t>
            </a:r>
            <a:endParaRPr sz="9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9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9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6172986" y="221397"/>
            <a:ext cx="1688967" cy="202061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History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Geography</a:t>
            </a:r>
            <a:endParaRPr sz="16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9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Geography (Autumn 1)</a:t>
            </a:r>
            <a:r>
              <a:rPr lang="en-GB" sz="9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: Children will learn why rainforests are important to us and where they are in the world. </a:t>
            </a:r>
            <a:endParaRPr sz="9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9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History</a:t>
            </a:r>
            <a:r>
              <a:rPr lang="en-GB" sz="9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GB" sz="9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(Autumn 2): </a:t>
            </a:r>
            <a:r>
              <a:rPr lang="en-GB" sz="9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Children will learn how children’s lives have changed from the Tudor period to the Victorians.</a:t>
            </a:r>
            <a:endParaRPr sz="9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6172986" y="2448178"/>
            <a:ext cx="1688967" cy="202061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Religious Education</a:t>
            </a:r>
            <a:endParaRPr sz="16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Hinduism (Autumn 1):</a:t>
            </a: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Learn about the beliefs, festivals and worship in Hinduism and how that shapes daily life.</a:t>
            </a: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Christianity (Autumn 2):</a:t>
            </a: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</a:t>
            </a: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t</a:t>
            </a:r>
            <a:r>
              <a:rPr lang="en-GB" sz="9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hink about how the Christmas story reflects celebrations in modern life.</a:t>
            </a: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6196552" y="4674960"/>
            <a:ext cx="1688967" cy="202061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Learning for Life</a:t>
            </a:r>
            <a:endParaRPr sz="16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9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Families and relationships (Autumn):</a:t>
            </a:r>
            <a:endParaRPr sz="9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Learning that families are varied and differences must be respected; understanding: physical and emotional boundaries in friendships; the roles of bully, victim and bystander; how behaviour affects others; appropriate manners and bereavement. </a:t>
            </a:r>
            <a:endParaRPr sz="9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9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8020639" y="221397"/>
            <a:ext cx="1688967" cy="202061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French</a:t>
            </a:r>
            <a:endParaRPr sz="16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 the Classroom</a:t>
            </a: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Children will be responding to common classroom instructions through games. Learning vocabulary for classroom items. They will develop their understanding that every French noun is either ‘masculine’ or ‘feminine.’</a:t>
            </a:r>
            <a:r>
              <a:rPr lang="en-GB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8020639" y="2448178"/>
            <a:ext cx="1688967" cy="202061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</a:t>
            </a:r>
            <a:endParaRPr sz="16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1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Autumn 1:</a:t>
            </a: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Children will learn gymnastics and netball skills such as passing, throwing and dribbling.</a:t>
            </a: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1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Autumn 2:</a:t>
            </a: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Children will learn about indoor athletics such as long jump and speed bounce as well as football.</a:t>
            </a: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8044205" y="4674960"/>
            <a:ext cx="1688967" cy="202061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Computing</a:t>
            </a:r>
            <a:endParaRPr sz="16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Creating media (Autumn 1):</a:t>
            </a:r>
            <a:r>
              <a:rPr lang="en-GB" sz="1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children will use a range of techniques to create a stop-frame animation using computers.</a:t>
            </a:r>
            <a:endParaRPr sz="1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Programming (Autumn 2):</a:t>
            </a: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Pupils will create programs by planning, modifying, and testing commands to create shapes and patterns.</a:t>
            </a:r>
            <a:endParaRPr sz="1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-26617" y="1991244"/>
            <a:ext cx="1622322" cy="331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Curriculum Map</a:t>
            </a:r>
            <a:endParaRPr sz="1100" b="1"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325813" y="2757875"/>
            <a:ext cx="9012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believe</a:t>
            </a:r>
            <a:endParaRPr sz="1200" b="1">
              <a:solidFill>
                <a:schemeClr val="dk2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achieve</a:t>
            </a:r>
            <a:endParaRPr sz="1200" b="1">
              <a:solidFill>
                <a:schemeClr val="dk2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succeed</a:t>
            </a:r>
            <a:endParaRPr sz="1200" b="1">
              <a:solidFill>
                <a:schemeClr val="dk2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726</Words>
  <Application>Microsoft Office PowerPoint</Application>
  <PresentationFormat>A4 Paper (210x297 mm)</PresentationFormat>
  <Paragraphs>67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League Spartan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Alderton</dc:creator>
  <cp:lastModifiedBy>Grice, Derrern</cp:lastModifiedBy>
  <cp:revision>1</cp:revision>
  <dcterms:created xsi:type="dcterms:W3CDTF">2023-07-05T10:50:07Z</dcterms:created>
  <dcterms:modified xsi:type="dcterms:W3CDTF">2023-09-18T08:42:57Z</dcterms:modified>
</cp:coreProperties>
</file>