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eague Spartan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msSLyOlTzaVaN+Wkfz4ZkUvxK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350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drawing of a perso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l="33605" t="13202" r="33580" b="15776"/>
          <a:stretch/>
        </p:blipFill>
        <p:spPr>
          <a:xfrm>
            <a:off x="168706" y="130565"/>
            <a:ext cx="1110305" cy="1425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66044" y="403998"/>
            <a:ext cx="1304804" cy="839002"/>
            <a:chOff x="315802" y="411168"/>
            <a:chExt cx="1304804" cy="839002"/>
          </a:xfrm>
        </p:grpSpPr>
        <p:sp>
          <p:nvSpPr>
            <p:cNvPr id="86" name="Google Shape;86;p1"/>
            <p:cNvSpPr/>
            <p:nvPr/>
          </p:nvSpPr>
          <p:spPr>
            <a:xfrm>
              <a:off x="702593" y="411168"/>
              <a:ext cx="541952" cy="451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The</a:t>
              </a:r>
              <a:endParaRPr sz="20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315802" y="460903"/>
              <a:ext cx="1304804" cy="346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GB" sz="25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Laurels</a:t>
              </a:r>
              <a:endParaRPr sz="13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387605" y="707490"/>
              <a:ext cx="1161197" cy="542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Primary</a:t>
              </a:r>
              <a:endParaRPr sz="24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17607" y="881770"/>
              <a:ext cx="9012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School</a:t>
              </a:r>
              <a:endParaRPr sz="24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59235" y="1439704"/>
            <a:ext cx="1434353" cy="63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400" b="1" i="0" u="none" strike="noStrike" cap="none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Year </a:t>
            </a:r>
            <a:r>
              <a:rPr lang="en-GB" sz="3400" b="1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</a:t>
            </a:r>
            <a:endParaRPr sz="8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6327" y="2196048"/>
            <a:ext cx="1420168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Autumn Term </a:t>
            </a:r>
            <a:r>
              <a:rPr lang="en-GB" sz="2100" b="1" i="0" u="none" strike="noStrike" cap="none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2023</a:t>
            </a:r>
            <a:endParaRPr sz="1600" b="1" i="0" u="none" strike="noStrike" cap="none">
              <a:solidFill>
                <a:srgbClr val="B66618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65833" y="3559546"/>
            <a:ext cx="4061786" cy="3136024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English</a:t>
            </a:r>
            <a:endParaRPr sz="18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Writing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During Autumn 1, the children will be reading ‘</a:t>
            </a:r>
            <a:r>
              <a:rPr lang="en-GB" sz="11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Watertower</a:t>
            </a: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’ and will produce a setting description and a monologue.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Reading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whole class will be finishing our book from Year 5 ‘</a:t>
            </a:r>
            <a:r>
              <a:rPr lang="en-GB" sz="11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Legend of Podkin One-Ear</a:t>
            </a: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’ before reading ‘</a:t>
            </a:r>
            <a:r>
              <a:rPr lang="en-GB" sz="11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Girl of Ink and Stars</a:t>
            </a: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’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Grammar: </a:t>
            </a:r>
            <a:endParaRPr sz="11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Use and correctly punctuate subordinate conjunctions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Use relative pronouns and relative clauses in our writing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Handwriting</a:t>
            </a:r>
            <a:r>
              <a:rPr lang="en-GB" sz="1100" b="0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</a:t>
            </a:r>
            <a:endParaRPr sz="1100" b="0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Focussing on the letters weekly: l, i, u, t, y j, n, m and h</a:t>
            </a:r>
            <a:endParaRPr sz="1200" b="0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Spellings</a:t>
            </a:r>
            <a:r>
              <a:rPr lang="en-GB" sz="1100" b="0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</a:t>
            </a:r>
            <a:endParaRPr sz="1100" b="0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Learning the statutory spellings for Year 5/6 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Spelling rules: short /i/ sound and long /igh/ sound spelled ‘y’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Words with the prefix: ‘over-’ and words with the suffix ‘-ful’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556800" y="226900"/>
            <a:ext cx="2673600" cy="3148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Maths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Unit 1: Place Value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Using, comparing and manipulating numbers up to 10,000,000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Unit 2: Addition, subtraction, multiplication and division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Consolidating and extending knowledge from previous years and learning to use long division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Unit 3: Fractions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Consolidating and extending prior knowledge and learning to divide fractions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Unit 4: </a:t>
            </a:r>
            <a:r>
              <a:rPr lang="en-GB" sz="11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Converting units of measurement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Converting and using metric measurements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Times tables</a:t>
            </a:r>
            <a:r>
              <a:rPr lang="en-GB" sz="1100" b="0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 </a:t>
            </a: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Consolidating all multiplication and division facts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325333" y="221397"/>
            <a:ext cx="1689000" cy="2020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Art &amp; Design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Design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Art &amp; Design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Design a range of creative photographic outcomes.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Design Technology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Design, assemble and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decorate a waistcoat for a chosen purpose.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325333" y="2448178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Science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Electricity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Learning to manipulate the properties of components in a circuit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Animals including humans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 about the circulatory system including the heart, blood vessels and blood</a:t>
            </a:r>
            <a:endParaRPr sz="1100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348899" y="4674960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Music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Baroque music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Define some key features of Baroque music,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including recitative, canon, ground bass and fugue.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6172986" y="221397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Geography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History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Census: What can it tell us about the people of the past?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Geography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Population: How do the environment and population affect each other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6172986" y="2448178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Religious Education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Creation stories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does Christianity, Islam, Sikhism and science /humanism explain the creation of the world?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Christianity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Comparing Christmas celebrations and Christian beliefs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6196552" y="4674960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Learning for Life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Family and relationships</a:t>
            </a:r>
            <a:r>
              <a:rPr lang="en-GB" sz="11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sz="11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Learning to resolve conflict, through negotiation and compromise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Health and wellbeing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Learning about diet, oral hygiene, physical activity and the facts around immunisation.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8020639" y="221397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French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Monster pets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Revising noun gender, using the correct article to go with nouns, making adjectives agree with the noun they describe and sentence constructions, placing the adjectives in the correct place.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8020639" y="2448178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Invasion games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Netball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Football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Indoor 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Athletics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Dance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8044205" y="4674960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Computing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Programming variables in games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 about the concept of variables in programming through games in Scratch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Sensing in programming</a:t>
            </a:r>
            <a:endParaRPr sz="1100" b="1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Combine our programming learning to design and code a device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-26617" y="1991244"/>
            <a:ext cx="1622322" cy="33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Curriculum Map</a:t>
            </a:r>
            <a:endParaRPr sz="11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325813" y="2757875"/>
            <a:ext cx="9012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believe</a:t>
            </a:r>
            <a:endParaRPr sz="1200" b="1" i="0" u="none" strike="noStrike" cap="none">
              <a:solidFill>
                <a:schemeClr val="dk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achieve</a:t>
            </a:r>
            <a:endParaRPr sz="1200" b="1" i="0" u="none" strike="noStrike" cap="none">
              <a:solidFill>
                <a:schemeClr val="dk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succeed</a:t>
            </a:r>
            <a:endParaRPr sz="1200" b="1" i="0" u="none" strike="noStrike" cap="none">
              <a:solidFill>
                <a:schemeClr val="dk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A4 Paper (210x297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League Spartan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Alderton</dc:creator>
  <cp:lastModifiedBy>Grice, Derrern</cp:lastModifiedBy>
  <cp:revision>1</cp:revision>
  <dcterms:created xsi:type="dcterms:W3CDTF">2023-07-05T10:50:07Z</dcterms:created>
  <dcterms:modified xsi:type="dcterms:W3CDTF">2023-09-18T08:41:53Z</dcterms:modified>
</cp:coreProperties>
</file>