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mfortaa" panose="020B0604020202020204" charset="0"/>
      <p:regular r:id="rId8"/>
      <p:bold r:id="rId9"/>
    </p:embeddedFont>
    <p:embeddedFont>
      <p:font typeface="League Spartan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iERtoXTwy1ILIxqgNBVBlMMBq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50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drawing of a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l="33605" t="13202" r="33580" b="15776"/>
          <a:stretch/>
        </p:blipFill>
        <p:spPr>
          <a:xfrm>
            <a:off x="168706" y="130565"/>
            <a:ext cx="1110305" cy="1425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66044" y="403998"/>
            <a:ext cx="1304804" cy="839002"/>
            <a:chOff x="315802" y="411168"/>
            <a:chExt cx="1304804" cy="839002"/>
          </a:xfrm>
        </p:grpSpPr>
        <p:sp>
          <p:nvSpPr>
            <p:cNvPr id="86" name="Google Shape;86;p1"/>
            <p:cNvSpPr/>
            <p:nvPr/>
          </p:nvSpPr>
          <p:spPr>
            <a:xfrm>
              <a:off x="702593" y="411168"/>
              <a:ext cx="541952" cy="45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The</a:t>
              </a:r>
              <a:endParaRPr sz="20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15802" y="460903"/>
              <a:ext cx="1304804" cy="346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5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Laurels</a:t>
              </a:r>
              <a:endParaRPr sz="13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387605" y="707490"/>
              <a:ext cx="1161197" cy="542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Primary</a:t>
              </a:r>
              <a:endParaRPr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17607" y="881770"/>
              <a:ext cx="901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School</a:t>
              </a:r>
              <a:endParaRPr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59235" y="1439704"/>
            <a:ext cx="1434353" cy="63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4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</a:t>
            </a:r>
            <a:r>
              <a:rPr lang="en-GB" sz="3400" b="1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</a:t>
            </a:r>
            <a:endParaRPr sz="8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327" y="2196048"/>
            <a:ext cx="1420168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Term </a:t>
            </a:r>
            <a:r>
              <a:rPr lang="en-GB" sz="21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2023</a:t>
            </a:r>
            <a:endParaRPr sz="1600" b="1" i="0" u="none" strike="noStrike" cap="none">
              <a:solidFill>
                <a:srgbClr val="B66618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205625" y="0"/>
            <a:ext cx="1910700" cy="2955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Communication and Language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Listening and attention skills.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Asking and answering ‘what’ questions.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1:1 discussions.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Retelling a story 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116300" y="0"/>
            <a:ext cx="3146400" cy="2955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Physical Development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Changing direction.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Moving in time to music.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Exploring different ways of moving.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Scissor skills.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Chopping with a knife.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Doing up zips.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 position.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 our name.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7175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 in Autumn 1 will focus on ways of moving, changing direction and speed 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 in Autumn 2 will focus on Gymnastics building up the use of platforms and benches at different heights and angles. 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205725" y="2955300"/>
            <a:ext cx="2433900" cy="3902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Expressive Arts and Design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Talk about ideas and explore different ways to record them using a range of media.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Making verbal plans and material choices.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Developing a junk model.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Using knowledge from exploration to inform design.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ague Spartan"/>
              <a:buChar char="●"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know that there are special songs we can sing to celebrate events.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66325" y="3472500"/>
            <a:ext cx="2139300" cy="3385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Understanding the World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Sequencing events.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Discussing how we have changed since birth.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Discussing our families and communities. 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Tinking about our bodies. 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 and the seasons.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Taking photos . 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Diwali.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Remembrance Day.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Identifying materials.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magnets.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Christmas Story.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Typing my name 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7160225" y="2955300"/>
            <a:ext cx="2745600" cy="3902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Literacy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Recognise phase 2 sounds  and blend simple  words independently.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Recognise the tricky words I, is, no, go, into, we, me, be, he, she, of, has.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Drawing &amp; labelling.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Ordering letters in our name.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 our name.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Join in with rhyming stories, finishing the phrase. 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Retelling  familiar stories.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Begin to discuss how characters are feeling and what they may be thinking. 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Segment and write simple words with support at first and then independently e.g. hat, dog, pen. 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marR="71755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 Autumn 2 Children will begin reading phonetically matched books from the Big Cat series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 Autumn 2 Children will begin reading phonetically matched books from the Big Cat series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Recognise the tricky words I, is, no, go, into, we, me, be, he, she, of, has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Join in with rhyming stories, finishing the phrase. 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Retell familiar stories after having been read them multiple times.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Begin to discuss how characters are feeling and what they may be thinking. 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Begin to  form lower case letters correctly, taught using the phonic mnemonics as outlined in LWLS. I can use a tripod grip on a pen or pencil. 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Write all of their first name. 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Segment and write cvc words with support at first and then independently e.g. hat, dog, pen. 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Identifying initial sounds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 initial sounds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 CVC words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Drawing Club</a:t>
            </a: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639575" y="2955600"/>
            <a:ext cx="2520600" cy="3902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Say the correct number word when I see number symbols 0-10.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Order numbers 0-5.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Match the number symbol with a group of up to 10 objects.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Sort shapes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Discuss patterns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ague Spartan"/>
              <a:buChar char="●"/>
            </a:pP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Discuss daily timetable including  day,date and month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eague Spartan"/>
              <a:buChar char="●"/>
            </a:pPr>
            <a:r>
              <a:rPr lang="en-GB" sz="1000" b="1">
                <a:latin typeface="League Spartan"/>
                <a:ea typeface="League Spartan"/>
                <a:cs typeface="League Spartan"/>
                <a:sym typeface="League Spartan"/>
              </a:rPr>
              <a:t>Compare two groups  and understand that bigger does not always mean more. </a:t>
            </a:r>
            <a:endParaRPr sz="10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eague Spartan"/>
              <a:buChar char="●"/>
            </a:pPr>
            <a:r>
              <a:rPr lang="en-GB" sz="1000" b="1">
                <a:latin typeface="League Spartan"/>
                <a:ea typeface="League Spartan"/>
                <a:cs typeface="League Spartan"/>
                <a:sym typeface="League Spartan"/>
              </a:rPr>
              <a:t>Say that groups are equal by counting them and reaching the same number.</a:t>
            </a:r>
            <a:endParaRPr sz="10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eague Spartan"/>
              <a:buChar char="●"/>
            </a:pPr>
            <a:r>
              <a:rPr lang="en-GB" sz="1000" b="1">
                <a:latin typeface="League Spartan"/>
                <a:ea typeface="League Spartan"/>
                <a:cs typeface="League Spartan"/>
                <a:sym typeface="League Spartan"/>
              </a:rPr>
              <a:t>Add by combining groups.</a:t>
            </a:r>
            <a:endParaRPr sz="10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eague Spartan"/>
              <a:buChar char="●"/>
            </a:pPr>
            <a:r>
              <a:rPr lang="en-GB" sz="1000" b="1">
                <a:latin typeface="League Spartan"/>
                <a:ea typeface="League Spartan"/>
                <a:cs typeface="League Spartan"/>
                <a:sym typeface="League Spartan"/>
              </a:rPr>
              <a:t>Recall number facts within 5 e.g. 1+1, 2+1</a:t>
            </a:r>
            <a:endParaRPr sz="10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eague Spartan"/>
              <a:buChar char="●"/>
            </a:pPr>
            <a:r>
              <a:rPr lang="en-GB" sz="1000" b="1">
                <a:latin typeface="League Spartan"/>
                <a:ea typeface="League Spartan"/>
                <a:cs typeface="League Spartan"/>
                <a:sym typeface="League Spartan"/>
              </a:rPr>
              <a:t>Take objects away and say how many I have left, within 5. </a:t>
            </a:r>
            <a:endParaRPr sz="10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eague Spartan"/>
              <a:buChar char="●"/>
            </a:pPr>
            <a:r>
              <a:rPr lang="en-GB" sz="1000" b="1">
                <a:latin typeface="League Spartan"/>
                <a:ea typeface="League Spartan"/>
                <a:cs typeface="League Spartan"/>
                <a:sym typeface="League Spartan"/>
              </a:rPr>
              <a:t>Begin to know one less in number.</a:t>
            </a:r>
            <a:endParaRPr sz="10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-26617" y="1991244"/>
            <a:ext cx="1622322" cy="33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Curriculum Map</a:t>
            </a:r>
            <a:endParaRPr sz="11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25813" y="2757875"/>
            <a:ext cx="9012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believe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achieve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succeed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262725" y="0"/>
            <a:ext cx="2643000" cy="2955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Personal, Social and Emotional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Class rules.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Emotional regulation using colours.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Sharing interests.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Identifying feelings.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Importance of exercise.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School rules and values.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Listening to others.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●"/>
            </a:pPr>
            <a:r>
              <a:rPr lang="en-GB" sz="1200" b="1">
                <a:latin typeface="League Spartan"/>
                <a:ea typeface="League Spartan"/>
                <a:cs typeface="League Spartan"/>
                <a:sym typeface="League Spartan"/>
              </a:rPr>
              <a:t>Responsibility.</a:t>
            </a: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A4 Paper (210x297 mm)</PresentationFormat>
  <Paragraphs>137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League Spartan</vt:lpstr>
      <vt:lpstr>Comfortaa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Alderton</dc:creator>
  <cp:lastModifiedBy>Grice, Derrern</cp:lastModifiedBy>
  <cp:revision>1</cp:revision>
  <dcterms:created xsi:type="dcterms:W3CDTF">2023-07-05T10:50:07Z</dcterms:created>
  <dcterms:modified xsi:type="dcterms:W3CDTF">2023-09-18T08:43:13Z</dcterms:modified>
</cp:coreProperties>
</file>